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978"/>
    <p:restoredTop sz="96327"/>
  </p:normalViewPr>
  <p:slideViewPr>
    <p:cSldViewPr snapToGrid="0" snapToObjects="1">
      <p:cViewPr>
        <p:scale>
          <a:sx n="56" d="100"/>
          <a:sy n="56" d="100"/>
        </p:scale>
        <p:origin x="440" y="2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18E02D-29F7-BFBC-1BF8-DB7BFB1D8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A9BB64-9476-581E-FBFF-3DF8718B8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B0EAB9-8D23-E8E3-82FB-ABB00137C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CA07B7-0608-53BD-943A-63DB84677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8C319C-C361-3933-0740-48ABE515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54064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50D74C-D5C2-BA60-0D7B-4F9EDFB9C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B120410-EC21-F45A-87E6-7B4B23225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D6D067-B361-4EB1-BDFA-4D4EE729B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FB9F03-3EA6-3F80-8834-E921F48D5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03507-7D1F-C098-7BF6-1FBC2E5CE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36465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19488B7-5A89-623F-72B7-89398D9DEF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F7A64C-132B-49D1-B9D4-CC2E06A1C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82C440-A937-DCAA-8960-F1AC292A4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65ACE2-6CB4-75AB-014F-5C4CF6F2B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77F3B7-FA42-15A1-CE86-7B28E7388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5327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AB9C6-E6F2-AEB0-841B-0994A55B5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FCB799-8D57-74A0-28E9-DD944EE3F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1C7F0F-D823-7244-5C22-24705630F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0CDE25-190F-BE7C-7DE4-D4918BFAC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05F55B-8DCE-F908-7524-893B791A0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8268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F4D6F-A642-C966-E248-0B2E52A6D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53EB26-483B-BA9F-4EFC-DA608F47D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12E537-8B6D-06A0-8148-BBA08E501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5AF501-4CAB-74EC-7D07-C3128A5FE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763573-F3BA-A2A3-4808-802EAEF30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29296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179E8-54D3-53BF-C3B9-12597F4A2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E48AB0-D7A2-9264-6BC0-7B457DD01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B28A7F-8AAA-D6B5-9B16-100BA7CA2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D799A4-2025-86EC-A971-BA813A508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5FB12A-8327-65FF-D191-8B3C3408E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2C1774-B19A-0B97-8554-BA89CFB42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66093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CC4799-3565-7FCD-D63A-674B72685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FAEE1F-8DF5-1F32-71BD-E9352B688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8C2B5B-405A-6A75-8802-F6B7A50915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FEBE24-4D7E-3D76-2AD0-D302ACF066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8BCF8D2-C5F5-367A-D342-8EAD15032C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F968A0-79BE-CA3B-F180-EFE869B49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F41966-4821-AD16-0BEA-7BB1E0CE9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C99CBF-A8B5-B320-2C05-7068EF40F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30885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EE3FBB-A0F4-2639-D95D-21FC1D1DA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DEFE65-12B8-F5F0-4476-058DB26A9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852A68-0E5F-38DB-139B-090BA70B4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0F51FB-18EA-E112-BA2E-E2CC30EE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283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0C9180-CD5A-EA63-338A-1CC06890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BAEF0C-42EF-3AE5-3E07-C00F8F6E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DEEC35-7B4B-EDC7-8452-73781814D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7674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57742C-8860-C5AC-634D-66DD3F6A8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BA9986-2E57-9132-DF11-49B2A9881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CDEDA0-4DE9-F973-0AB4-9F2FA25BE6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7783D1-AEC7-CD1F-BD06-DA1E36296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2C9748-6FA2-6700-A840-1084E172B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B22DBB-056C-C268-93B7-7C0490B5B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40267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83E5C7-808D-D1F7-49E9-C93C1711A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730AFD-152B-0E35-80A0-BE134EA1E0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E0382C-1CE8-42FD-742A-A1F384A9D3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EBC6E7-17A3-7BA0-7240-256967DE4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643153-6C20-E342-2AB6-E00904DEE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7A5A4F-CAB4-E270-C10C-3A6BD822D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9325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9E6024-083D-4806-7E1B-66EA78622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9CF694-8A49-8E54-BDE6-873EDE291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3B0E6F-919B-9639-727F-78812CCF06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73EB6-6EB2-CD4A-8475-CF87F56596EE}" type="datetimeFigureOut">
              <a:rPr kumimoji="1" lang="ko-Kore-KR" altLang="en-US" smtClean="0"/>
              <a:t>2022. 5. 30.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60304F-457C-8016-5095-4AACE09A24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455109-B31D-06F8-0476-BCB37C4CE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BC1E9-454A-A440-9F5E-8833107CAEC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39829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534DBC0F-F5D8-4B53-F536-FD54972E15F4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" name="Google Shape;55;p13">
            <a:extLst>
              <a:ext uri="{FF2B5EF4-FFF2-40B4-BE49-F238E27FC236}">
                <a16:creationId xmlns:a16="http://schemas.microsoft.com/office/drawing/2014/main" id="{9CAFA101-C4A7-8CCA-C2B7-C8FA687C6DD4}"/>
              </a:ext>
            </a:extLst>
          </p:cNvPr>
          <p:cNvSpPr txBox="1"/>
          <p:nvPr/>
        </p:nvSpPr>
        <p:spPr>
          <a:xfrm>
            <a:off x="1786333" y="3613400"/>
            <a:ext cx="6639200" cy="236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3333" b="1" dirty="0">
                <a:solidFill>
                  <a:srgbClr val="19264B"/>
                </a:solidFill>
              </a:rPr>
              <a:t>NLP </a:t>
            </a:r>
            <a:r>
              <a:rPr lang="ko-KR" altLang="en-US" sz="3333" b="1" dirty="0">
                <a:solidFill>
                  <a:srgbClr val="19264B"/>
                </a:solidFill>
              </a:rPr>
              <a:t>논문 구현</a:t>
            </a:r>
            <a:endParaRPr sz="3333" b="1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r>
              <a:rPr lang="en-US" altLang="ko" sz="2400" dirty="0">
                <a:solidFill>
                  <a:srgbClr val="19264B"/>
                </a:solidFill>
              </a:rPr>
              <a:t>2022.0</a:t>
            </a:r>
            <a:r>
              <a:rPr lang="en-US" altLang="ko-KR" sz="2400" dirty="0">
                <a:solidFill>
                  <a:srgbClr val="19264B"/>
                </a:solidFill>
              </a:rPr>
              <a:t>5</a:t>
            </a:r>
            <a:r>
              <a:rPr lang="en-US" altLang="ko" sz="2400" dirty="0">
                <a:solidFill>
                  <a:srgbClr val="19264B"/>
                </a:solidFill>
              </a:rPr>
              <a:t>.</a:t>
            </a:r>
            <a:r>
              <a:rPr lang="en-US" altLang="ko-KR" sz="2400" dirty="0">
                <a:solidFill>
                  <a:srgbClr val="19264B"/>
                </a:solidFill>
              </a:rPr>
              <a:t>31.</a:t>
            </a:r>
            <a:r>
              <a:rPr lang="ko-KR" altLang="en-US" sz="2400" dirty="0">
                <a:solidFill>
                  <a:srgbClr val="19264B"/>
                </a:solidFill>
              </a:rPr>
              <a:t>화</a:t>
            </a:r>
            <a:r>
              <a:rPr lang="en-US" altLang="ko-KR" sz="2400" dirty="0">
                <a:solidFill>
                  <a:srgbClr val="19264B"/>
                </a:solidFill>
              </a:rPr>
              <a:t>.</a:t>
            </a:r>
            <a:endParaRPr sz="2400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endParaRPr sz="2400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endParaRPr sz="2400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r>
              <a:rPr lang="ko" altLang="en-US" sz="1467" dirty="0">
                <a:solidFill>
                  <a:srgbClr val="19264B"/>
                </a:solidFill>
              </a:rPr>
              <a:t>발표자 </a:t>
            </a:r>
            <a:r>
              <a:rPr lang="en-US" altLang="ko" sz="1467" dirty="0">
                <a:solidFill>
                  <a:srgbClr val="19264B"/>
                </a:solidFill>
              </a:rPr>
              <a:t>: </a:t>
            </a:r>
            <a:r>
              <a:rPr lang="ko" altLang="en-US" sz="1467" dirty="0">
                <a:solidFill>
                  <a:srgbClr val="19264B"/>
                </a:solidFill>
              </a:rPr>
              <a:t>서희재</a:t>
            </a:r>
            <a:endParaRPr sz="1467" dirty="0">
              <a:solidFill>
                <a:srgbClr val="19264B"/>
              </a:solidFill>
            </a:endParaRPr>
          </a:p>
        </p:txBody>
      </p:sp>
      <p:cxnSp>
        <p:nvCxnSpPr>
          <p:cNvPr id="6" name="Google Shape;56;p13">
            <a:extLst>
              <a:ext uri="{FF2B5EF4-FFF2-40B4-BE49-F238E27FC236}">
                <a16:creationId xmlns:a16="http://schemas.microsoft.com/office/drawing/2014/main" id="{6574BC8A-FBDE-1740-D55B-965CD9DADC0B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Google Shape;57;p13">
            <a:extLst>
              <a:ext uri="{FF2B5EF4-FFF2-40B4-BE49-F238E27FC236}">
                <a16:creationId xmlns:a16="http://schemas.microsoft.com/office/drawing/2014/main" id="{CFD51BE5-8E4A-B643-5438-0060181074E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4968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534DBC0F-F5D8-4B53-F536-FD54972E15F4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" name="Google Shape;56;p13">
            <a:extLst>
              <a:ext uri="{FF2B5EF4-FFF2-40B4-BE49-F238E27FC236}">
                <a16:creationId xmlns:a16="http://schemas.microsoft.com/office/drawing/2014/main" id="{6574BC8A-FBDE-1740-D55B-965CD9DADC0B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Google Shape;57;p13">
            <a:extLst>
              <a:ext uri="{FF2B5EF4-FFF2-40B4-BE49-F238E27FC236}">
                <a16:creationId xmlns:a16="http://schemas.microsoft.com/office/drawing/2014/main" id="{CFD51BE5-8E4A-B643-5438-0060181074E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66;p14">
            <a:extLst>
              <a:ext uri="{FF2B5EF4-FFF2-40B4-BE49-F238E27FC236}">
                <a16:creationId xmlns:a16="http://schemas.microsoft.com/office/drawing/2014/main" id="{E1F992B5-FE30-CD91-8EA6-F91AE80EBF23}"/>
              </a:ext>
            </a:extLst>
          </p:cNvPr>
          <p:cNvSpPr txBox="1"/>
          <p:nvPr/>
        </p:nvSpPr>
        <p:spPr>
          <a:xfrm>
            <a:off x="1878633" y="409167"/>
            <a:ext cx="9385112" cy="1190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BERT: Pre-training of Deep Bidirectional Transformers for Language Understanding</a:t>
            </a:r>
          </a:p>
        </p:txBody>
      </p:sp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08B2D315-A501-EBF2-B75B-751E22C6E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1211" y="1599324"/>
            <a:ext cx="3522534" cy="4968840"/>
          </a:xfrm>
          <a:prstGeom prst="rect">
            <a:avLst/>
          </a:prstGeom>
        </p:spPr>
      </p:pic>
      <p:pic>
        <p:nvPicPr>
          <p:cNvPr id="15" name="그림 14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E4F836A4-A2DA-24BA-521F-87FE5F0F10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9437" y="1599324"/>
            <a:ext cx="3521067" cy="4968840"/>
          </a:xfrm>
          <a:prstGeom prst="rect">
            <a:avLst/>
          </a:prstGeom>
        </p:spPr>
      </p:pic>
      <p:pic>
        <p:nvPicPr>
          <p:cNvPr id="13" name="그림 12" descr="텍스트, 신문, 스크린샷, 서류이(가) 표시된 사진&#10;&#10;자동 생성된 설명">
            <a:extLst>
              <a:ext uri="{FF2B5EF4-FFF2-40B4-BE49-F238E27FC236}">
                <a16:creationId xmlns:a16="http://schemas.microsoft.com/office/drawing/2014/main" id="{E65C3452-93A6-B907-F04D-E07C0315A7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8617" y="1599324"/>
            <a:ext cx="3531823" cy="496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52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2BC417C4-67D0-EBA3-2F7F-63C194CD6FBE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5" name="Google Shape;56;p13">
            <a:extLst>
              <a:ext uri="{FF2B5EF4-FFF2-40B4-BE49-F238E27FC236}">
                <a16:creationId xmlns:a16="http://schemas.microsoft.com/office/drawing/2014/main" id="{BFB61B35-C582-8A93-2EDE-295C06F9E1D2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Google Shape;57;p13">
            <a:extLst>
              <a:ext uri="{FF2B5EF4-FFF2-40B4-BE49-F238E27FC236}">
                <a16:creationId xmlns:a16="http://schemas.microsoft.com/office/drawing/2014/main" id="{CB87E546-8818-F7D9-3141-51B1956A49F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37414900-E3DA-063B-8C85-11B284B90630}"/>
              </a:ext>
            </a:extLst>
          </p:cNvPr>
          <p:cNvSpPr txBox="1"/>
          <p:nvPr/>
        </p:nvSpPr>
        <p:spPr>
          <a:xfrm>
            <a:off x="1878633" y="409167"/>
            <a:ext cx="6639200" cy="1190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BERT(Bidirectional Encoder Representations from Transformers)</a:t>
            </a:r>
            <a:endParaRPr sz="2667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36E9006-147E-DF95-18B9-3AD52886E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569" y="2140527"/>
            <a:ext cx="2743200" cy="3657600"/>
          </a:xfrm>
          <a:prstGeom prst="rect">
            <a:avLst/>
          </a:prstGeom>
        </p:spPr>
      </p:pic>
      <p:pic>
        <p:nvPicPr>
          <p:cNvPr id="14" name="그림 13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00369F7C-A132-91F5-3394-2F6C4B6A7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570" y="2140527"/>
            <a:ext cx="611878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40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2BC417C4-67D0-EBA3-2F7F-63C194CD6FBE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5" name="Google Shape;56;p13">
            <a:extLst>
              <a:ext uri="{FF2B5EF4-FFF2-40B4-BE49-F238E27FC236}">
                <a16:creationId xmlns:a16="http://schemas.microsoft.com/office/drawing/2014/main" id="{BFB61B35-C582-8A93-2EDE-295C06F9E1D2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Google Shape;57;p13">
            <a:extLst>
              <a:ext uri="{FF2B5EF4-FFF2-40B4-BE49-F238E27FC236}">
                <a16:creationId xmlns:a16="http://schemas.microsoft.com/office/drawing/2014/main" id="{CB87E546-8818-F7D9-3141-51B1956A49F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66;p14">
            <a:extLst>
              <a:ext uri="{FF2B5EF4-FFF2-40B4-BE49-F238E27FC236}">
                <a16:creationId xmlns:a16="http://schemas.microsoft.com/office/drawing/2014/main" id="{75FBD500-99B9-9B88-9C39-6CDF68E25EE3}"/>
              </a:ext>
            </a:extLst>
          </p:cNvPr>
          <p:cNvSpPr txBox="1"/>
          <p:nvPr/>
        </p:nvSpPr>
        <p:spPr>
          <a:xfrm>
            <a:off x="1878633" y="409167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r>
              <a:rPr lang="en-US" altLang="ko-KR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Pre-trained model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F0A120A-4D43-BCFB-9F60-FEB6E409A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633" y="1686560"/>
            <a:ext cx="9378462" cy="3810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15A81B3-CBCF-8172-AC09-294E6DB8C317}"/>
              </a:ext>
            </a:extLst>
          </p:cNvPr>
          <p:cNvSpPr txBox="1"/>
          <p:nvPr/>
        </p:nvSpPr>
        <p:spPr>
          <a:xfrm>
            <a:off x="1878633" y="5704944"/>
            <a:ext cx="6103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Masked Language Model(MLM)</a:t>
            </a:r>
            <a:endParaRPr lang="ko-Kore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D516F0-6AC1-6E67-4224-01E903FF8E94}"/>
              </a:ext>
            </a:extLst>
          </p:cNvPr>
          <p:cNvSpPr txBox="1"/>
          <p:nvPr/>
        </p:nvSpPr>
        <p:spPr>
          <a:xfrm>
            <a:off x="1878633" y="6079501"/>
            <a:ext cx="6103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Next Sentence Prediction(NSP)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25132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2BC417C4-67D0-EBA3-2F7F-63C194CD6FBE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5" name="Google Shape;56;p13">
            <a:extLst>
              <a:ext uri="{FF2B5EF4-FFF2-40B4-BE49-F238E27FC236}">
                <a16:creationId xmlns:a16="http://schemas.microsoft.com/office/drawing/2014/main" id="{BFB61B35-C582-8A93-2EDE-295C06F9E1D2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Google Shape;57;p13">
            <a:extLst>
              <a:ext uri="{FF2B5EF4-FFF2-40B4-BE49-F238E27FC236}">
                <a16:creationId xmlns:a16="http://schemas.microsoft.com/office/drawing/2014/main" id="{CB87E546-8818-F7D9-3141-51B1956A49F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66;p14">
            <a:extLst>
              <a:ext uri="{FF2B5EF4-FFF2-40B4-BE49-F238E27FC236}">
                <a16:creationId xmlns:a16="http://schemas.microsoft.com/office/drawing/2014/main" id="{75FBD500-99B9-9B88-9C39-6CDF68E25EE3}"/>
              </a:ext>
            </a:extLst>
          </p:cNvPr>
          <p:cNvSpPr txBox="1"/>
          <p:nvPr/>
        </p:nvSpPr>
        <p:spPr>
          <a:xfrm>
            <a:off x="1878633" y="409167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r>
              <a:rPr lang="en-US" altLang="ko-KR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667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Practice Code</a:t>
            </a:r>
          </a:p>
        </p:txBody>
      </p:sp>
      <p:pic>
        <p:nvPicPr>
          <p:cNvPr id="7" name="그림 6" descr="텍스트, 모니터, 스크린샷, 화면이(가) 표시된 사진&#10;&#10;자동 생성된 설명">
            <a:extLst>
              <a:ext uri="{FF2B5EF4-FFF2-40B4-BE49-F238E27FC236}">
                <a16:creationId xmlns:a16="http://schemas.microsoft.com/office/drawing/2014/main" id="{40BF717E-B9F6-DA37-B37B-4E44CCE49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633" y="1127337"/>
            <a:ext cx="6896100" cy="3571470"/>
          </a:xfrm>
          <a:prstGeom prst="rect">
            <a:avLst/>
          </a:prstGeom>
        </p:spPr>
      </p:pic>
      <p:pic>
        <p:nvPicPr>
          <p:cNvPr id="9" name="그림 8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931889E2-1BDC-2DC6-C91E-6C8CBDB9CB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338" y="2857283"/>
            <a:ext cx="611878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970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48</Words>
  <Application>Microsoft Macintosh PowerPoint</Application>
  <PresentationFormat>와이드스크린</PresentationFormat>
  <Paragraphs>11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NanumGothic ExtraBold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서희재</dc:creator>
  <cp:lastModifiedBy>서희재</cp:lastModifiedBy>
  <cp:revision>3</cp:revision>
  <dcterms:created xsi:type="dcterms:W3CDTF">2022-05-30T05:50:41Z</dcterms:created>
  <dcterms:modified xsi:type="dcterms:W3CDTF">2022-05-31T04:07:27Z</dcterms:modified>
</cp:coreProperties>
</file>

<file path=docProps/thumbnail.jpeg>
</file>